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49" r:id="rId3"/>
    <p:sldId id="304" r:id="rId4"/>
    <p:sldId id="257" r:id="rId5"/>
    <p:sldId id="1387" r:id="rId6"/>
    <p:sldId id="305" r:id="rId7"/>
    <p:sldId id="299" r:id="rId8"/>
    <p:sldId id="1389" r:id="rId9"/>
    <p:sldId id="326" r:id="rId10"/>
    <p:sldId id="1390" r:id="rId11"/>
    <p:sldId id="1377" r:id="rId12"/>
    <p:sldId id="1378" r:id="rId13"/>
    <p:sldId id="1379" r:id="rId14"/>
    <p:sldId id="1380" r:id="rId15"/>
    <p:sldId id="307" r:id="rId16"/>
    <p:sldId id="308" r:id="rId17"/>
    <p:sldId id="309" r:id="rId18"/>
    <p:sldId id="395" r:id="rId19"/>
    <p:sldId id="322" r:id="rId20"/>
    <p:sldId id="394" r:id="rId21"/>
    <p:sldId id="1391" r:id="rId22"/>
    <p:sldId id="1388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7CA75-D5A4-423B-80D7-84A5DBCD0325}" v="23" dt="2025-06-04T20:01:11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4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FC37CA75-D5A4-423B-80D7-84A5DBCD0325}"/>
    <pc:docChg chg="undo custSel addSld delSld modSld sldOrd">
      <pc:chgData name="Lines, Todd" userId="afaf7c3a-e8aa-4568-882a-02ad8f9e19b0" providerId="ADAL" clId="{FC37CA75-D5A4-423B-80D7-84A5DBCD0325}" dt="2025-06-04T20:01:11.423" v="75"/>
      <pc:docMkLst>
        <pc:docMk/>
      </pc:docMkLst>
      <pc:sldChg chg="ord">
        <pc:chgData name="Lines, Todd" userId="afaf7c3a-e8aa-4568-882a-02ad8f9e19b0" providerId="ADAL" clId="{FC37CA75-D5A4-423B-80D7-84A5DBCD0325}" dt="2025-05-22T22:34:54.883" v="5"/>
        <pc:sldMkLst>
          <pc:docMk/>
          <pc:sldMk cId="0" sldId="304"/>
        </pc:sldMkLst>
      </pc:sldChg>
      <pc:sldChg chg="add">
        <pc:chgData name="Lines, Todd" userId="afaf7c3a-e8aa-4568-882a-02ad8f9e19b0" providerId="ADAL" clId="{FC37CA75-D5A4-423B-80D7-84A5DBCD0325}" dt="2025-05-22T22:34:45.995" v="2"/>
        <pc:sldMkLst>
          <pc:docMk/>
          <pc:sldMk cId="0" sldId="305"/>
        </pc:sldMkLst>
      </pc:sldChg>
      <pc:sldChg chg="ord">
        <pc:chgData name="Lines, Todd" userId="afaf7c3a-e8aa-4568-882a-02ad8f9e19b0" providerId="ADAL" clId="{FC37CA75-D5A4-423B-80D7-84A5DBCD0325}" dt="2025-06-04T20:01:02.957" v="74"/>
        <pc:sldMkLst>
          <pc:docMk/>
          <pc:sldMk cId="4274602039" sldId="322"/>
        </pc:sldMkLst>
      </pc:sldChg>
      <pc:sldChg chg="add">
        <pc:chgData name="Lines, Todd" userId="afaf7c3a-e8aa-4568-882a-02ad8f9e19b0" providerId="ADAL" clId="{FC37CA75-D5A4-423B-80D7-84A5DBCD0325}" dt="2025-06-04T18:28:17.384" v="8"/>
        <pc:sldMkLst>
          <pc:docMk/>
          <pc:sldMk cId="4127598460" sldId="349"/>
        </pc:sldMkLst>
      </pc:sldChg>
      <pc:sldChg chg="delSp new del mod">
        <pc:chgData name="Lines, Todd" userId="afaf7c3a-e8aa-4568-882a-02ad8f9e19b0" providerId="ADAL" clId="{FC37CA75-D5A4-423B-80D7-84A5DBCD0325}" dt="2025-05-22T22:35:03.113" v="6" actId="47"/>
        <pc:sldMkLst>
          <pc:docMk/>
          <pc:sldMk cId="2956927724" sldId="396"/>
        </pc:sldMkLst>
      </pc:sldChg>
      <pc:sldChg chg="delSp modSp add mod">
        <pc:chgData name="Lines, Todd" userId="afaf7c3a-e8aa-4568-882a-02ad8f9e19b0" providerId="ADAL" clId="{FC37CA75-D5A4-423B-80D7-84A5DBCD0325}" dt="2025-06-04T19:15:39.670" v="60" actId="21"/>
        <pc:sldMkLst>
          <pc:docMk/>
          <pc:sldMk cId="0" sldId="1377"/>
        </pc:sldMkLst>
        <pc:picChg chg="del mod">
          <ac:chgData name="Lines, Todd" userId="afaf7c3a-e8aa-4568-882a-02ad8f9e19b0" providerId="ADAL" clId="{FC37CA75-D5A4-423B-80D7-84A5DBCD0325}" dt="2025-06-04T19:15:39.670" v="60" actId="21"/>
          <ac:picMkLst>
            <pc:docMk/>
            <pc:sldMk cId="0" sldId="1377"/>
            <ac:picMk id="2" creationId="{A0560B85-BC8B-B208-9815-CD15DF0900D4}"/>
          </ac:picMkLst>
        </pc:picChg>
      </pc:sldChg>
      <pc:sldChg chg="delSp modSp add mod">
        <pc:chgData name="Lines, Todd" userId="afaf7c3a-e8aa-4568-882a-02ad8f9e19b0" providerId="ADAL" clId="{FC37CA75-D5A4-423B-80D7-84A5DBCD0325}" dt="2025-06-04T19:16:06.807" v="62" actId="21"/>
        <pc:sldMkLst>
          <pc:docMk/>
          <pc:sldMk cId="0" sldId="1378"/>
        </pc:sldMkLst>
        <pc:picChg chg="del mod">
          <ac:chgData name="Lines, Todd" userId="afaf7c3a-e8aa-4568-882a-02ad8f9e19b0" providerId="ADAL" clId="{FC37CA75-D5A4-423B-80D7-84A5DBCD0325}" dt="2025-06-04T19:16:06.807" v="62" actId="21"/>
          <ac:picMkLst>
            <pc:docMk/>
            <pc:sldMk cId="0" sldId="1378"/>
            <ac:picMk id="2" creationId="{EE04A6F4-B896-3641-2EF6-F7F3578D9656}"/>
          </ac:picMkLst>
        </pc:picChg>
      </pc:sldChg>
      <pc:sldChg chg="addSp delSp modSp add mod">
        <pc:chgData name="Lines, Todd" userId="afaf7c3a-e8aa-4568-882a-02ad8f9e19b0" providerId="ADAL" clId="{FC37CA75-D5A4-423B-80D7-84A5DBCD0325}" dt="2025-06-04T19:16:32.971" v="64" actId="21"/>
        <pc:sldMkLst>
          <pc:docMk/>
          <pc:sldMk cId="0" sldId="1379"/>
        </pc:sldMkLst>
        <pc:spChg chg="add mod">
          <ac:chgData name="Lines, Todd" userId="afaf7c3a-e8aa-4568-882a-02ad8f9e19b0" providerId="ADAL" clId="{FC37CA75-D5A4-423B-80D7-84A5DBCD0325}" dt="2025-06-04T19:14:12.318" v="49" actId="1076"/>
          <ac:spMkLst>
            <pc:docMk/>
            <pc:sldMk cId="0" sldId="1379"/>
            <ac:spMk id="3" creationId="{0C57628D-FEFD-0E22-C147-8F5AB0E23700}"/>
          </ac:spMkLst>
        </pc:spChg>
        <pc:grpChg chg="del">
          <ac:chgData name="Lines, Todd" userId="afaf7c3a-e8aa-4568-882a-02ad8f9e19b0" providerId="ADAL" clId="{FC37CA75-D5A4-423B-80D7-84A5DBCD0325}" dt="2025-06-04T19:15:05.725" v="55" actId="165"/>
          <ac:grpSpMkLst>
            <pc:docMk/>
            <pc:sldMk cId="0" sldId="1379"/>
            <ac:grpSpMk id="2" creationId="{00000000-0000-0000-0000-000000000000}"/>
          </ac:grpSpMkLst>
        </pc:grpChg>
        <pc:graphicFrameChg chg="del">
          <ac:chgData name="Lines, Todd" userId="afaf7c3a-e8aa-4568-882a-02ad8f9e19b0" providerId="ADAL" clId="{FC37CA75-D5A4-423B-80D7-84A5DBCD0325}" dt="2025-06-04T19:14:09.136" v="47" actId="478"/>
          <ac:graphicFrameMkLst>
            <pc:docMk/>
            <pc:sldMk cId="0" sldId="1379"/>
            <ac:graphicFrameMk id="4101" creationId="{00000000-0000-0000-0000-000000000000}"/>
          </ac:graphicFrameMkLst>
        </pc:graphicFrameChg>
        <pc:picChg chg="del mod">
          <ac:chgData name="Lines, Todd" userId="afaf7c3a-e8aa-4568-882a-02ad8f9e19b0" providerId="ADAL" clId="{FC37CA75-D5A4-423B-80D7-84A5DBCD0325}" dt="2025-06-04T19:16:32.971" v="64" actId="21"/>
          <ac:picMkLst>
            <pc:docMk/>
            <pc:sldMk cId="0" sldId="1379"/>
            <ac:picMk id="4" creationId="{B7FF91DD-C898-F9D9-4F39-1CAD4F3947F6}"/>
          </ac:picMkLst>
        </pc:picChg>
        <pc:cxnChg chg="mod topLvl">
          <ac:chgData name="Lines, Todd" userId="afaf7c3a-e8aa-4568-882a-02ad8f9e19b0" providerId="ADAL" clId="{FC37CA75-D5A4-423B-80D7-84A5DBCD0325}" dt="2025-06-04T19:15:10.117" v="57" actId="208"/>
          <ac:cxnSpMkLst>
            <pc:docMk/>
            <pc:sldMk cId="0" sldId="1379"/>
            <ac:cxnSpMk id="8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5:10.117" v="57" actId="208"/>
          <ac:cxnSpMkLst>
            <pc:docMk/>
            <pc:sldMk cId="0" sldId="1379"/>
            <ac:cxnSpMk id="16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5:13.214" v="58" actId="208"/>
          <ac:cxnSpMkLst>
            <pc:docMk/>
            <pc:sldMk cId="0" sldId="1379"/>
            <ac:cxnSpMk id="17" creationId="{00000000-0000-0000-0000-000000000000}"/>
          </ac:cxnSpMkLst>
        </pc:cxnChg>
      </pc:sldChg>
      <pc:sldChg chg="addSp delSp modSp add mod">
        <pc:chgData name="Lines, Todd" userId="afaf7c3a-e8aa-4568-882a-02ad8f9e19b0" providerId="ADAL" clId="{FC37CA75-D5A4-423B-80D7-84A5DBCD0325}" dt="2025-06-04T19:17:45.526" v="72" actId="21"/>
        <pc:sldMkLst>
          <pc:docMk/>
          <pc:sldMk cId="0" sldId="1380"/>
        </pc:sldMkLst>
        <pc:spChg chg="add mod">
          <ac:chgData name="Lines, Todd" userId="afaf7c3a-e8aa-4568-882a-02ad8f9e19b0" providerId="ADAL" clId="{FC37CA75-D5A4-423B-80D7-84A5DBCD0325}" dt="2025-06-04T19:14:20.173" v="52" actId="1076"/>
          <ac:spMkLst>
            <pc:docMk/>
            <pc:sldMk cId="0" sldId="1380"/>
            <ac:spMk id="2" creationId="{FFC82E95-3D9F-A8E6-FDD0-0A1A0C9EAA6E}"/>
          </ac:spMkLst>
        </pc:spChg>
        <pc:spChg chg="add mod">
          <ac:chgData name="Lines, Todd" userId="afaf7c3a-e8aa-4568-882a-02ad8f9e19b0" providerId="ADAL" clId="{FC37CA75-D5A4-423B-80D7-84A5DBCD0325}" dt="2025-06-04T19:17:32.665" v="70" actId="403"/>
          <ac:spMkLst>
            <pc:docMk/>
            <pc:sldMk cId="0" sldId="1380"/>
            <ac:spMk id="3" creationId="{45D666D7-C18E-EAD2-82AF-8358CC0B18DD}"/>
          </ac:spMkLst>
        </pc:spChg>
        <pc:grpChg chg="del">
          <ac:chgData name="Lines, Todd" userId="afaf7c3a-e8aa-4568-882a-02ad8f9e19b0" providerId="ADAL" clId="{FC37CA75-D5A4-423B-80D7-84A5DBCD0325}" dt="2025-06-04T19:14:52.632" v="53" actId="165"/>
          <ac:grpSpMkLst>
            <pc:docMk/>
            <pc:sldMk cId="0" sldId="1380"/>
            <ac:grpSpMk id="27" creationId="{00000000-0000-0000-0000-000000000000}"/>
          </ac:grpSpMkLst>
        </pc:grpChg>
        <pc:graphicFrameChg chg="del mod">
          <ac:chgData name="Lines, Todd" userId="afaf7c3a-e8aa-4568-882a-02ad8f9e19b0" providerId="ADAL" clId="{FC37CA75-D5A4-423B-80D7-84A5DBCD0325}" dt="2025-06-04T19:14:17.025" v="50" actId="478"/>
          <ac:graphicFrameMkLst>
            <pc:docMk/>
            <pc:sldMk cId="0" sldId="1380"/>
            <ac:graphicFrameMk id="4101" creationId="{00000000-0000-0000-0000-000000000000}"/>
          </ac:graphicFrameMkLst>
        </pc:graphicFrameChg>
        <pc:picChg chg="del mod">
          <ac:chgData name="Lines, Todd" userId="afaf7c3a-e8aa-4568-882a-02ad8f9e19b0" providerId="ADAL" clId="{FC37CA75-D5A4-423B-80D7-84A5DBCD0325}" dt="2025-06-04T19:17:45.526" v="72" actId="21"/>
          <ac:picMkLst>
            <pc:docMk/>
            <pc:sldMk cId="0" sldId="1380"/>
            <ac:picMk id="4" creationId="{3CE44D96-2000-4F63-5EFC-A60C3A4F8172}"/>
          </ac:picMkLst>
        </pc:picChg>
        <pc:cxnChg chg="mod topLvl">
          <ac:chgData name="Lines, Todd" userId="afaf7c3a-e8aa-4568-882a-02ad8f9e19b0" providerId="ADAL" clId="{FC37CA75-D5A4-423B-80D7-84A5DBCD0325}" dt="2025-06-04T19:14:52.632" v="53" actId="165"/>
          <ac:cxnSpMkLst>
            <pc:docMk/>
            <pc:sldMk cId="0" sldId="1380"/>
            <ac:cxnSpMk id="8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4:52.632" v="53" actId="165"/>
          <ac:cxnSpMkLst>
            <pc:docMk/>
            <pc:sldMk cId="0" sldId="1380"/>
            <ac:cxnSpMk id="16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4:58.724" v="54" actId="208"/>
          <ac:cxnSpMkLst>
            <pc:docMk/>
            <pc:sldMk cId="0" sldId="1380"/>
            <ac:cxnSpMk id="17" creationId="{00000000-0000-0000-0000-000000000000}"/>
          </ac:cxnSpMkLst>
        </pc:cxnChg>
      </pc:sldChg>
      <pc:sldChg chg="modSp add mod">
        <pc:chgData name="Lines, Todd" userId="afaf7c3a-e8aa-4568-882a-02ad8f9e19b0" providerId="ADAL" clId="{FC37CA75-D5A4-423B-80D7-84A5DBCD0325}" dt="2025-05-22T22:34:46.060" v="3" actId="27636"/>
        <pc:sldMkLst>
          <pc:docMk/>
          <pc:sldMk cId="2555118250" sldId="1387"/>
        </pc:sldMkLst>
        <pc:spChg chg="mod">
          <ac:chgData name="Lines, Todd" userId="afaf7c3a-e8aa-4568-882a-02ad8f9e19b0" providerId="ADAL" clId="{FC37CA75-D5A4-423B-80D7-84A5DBCD0325}" dt="2025-05-22T22:34:46.060" v="3" actId="27636"/>
          <ac:spMkLst>
            <pc:docMk/>
            <pc:sldMk cId="2555118250" sldId="1387"/>
            <ac:spMk id="3" creationId="{00000000-0000-0000-0000-000000000000}"/>
          </ac:spMkLst>
        </pc:spChg>
      </pc:sldChg>
      <pc:sldChg chg="add">
        <pc:chgData name="Lines, Todd" userId="afaf7c3a-e8aa-4568-882a-02ad8f9e19b0" providerId="ADAL" clId="{FC37CA75-D5A4-423B-80D7-84A5DBCD0325}" dt="2025-05-22T22:35:11.846" v="7"/>
        <pc:sldMkLst>
          <pc:docMk/>
          <pc:sldMk cId="1920215704" sldId="1388"/>
        </pc:sldMkLst>
      </pc:sldChg>
      <pc:sldChg chg="addSp delSp modSp add mod">
        <pc:chgData name="Lines, Todd" userId="afaf7c3a-e8aa-4568-882a-02ad8f9e19b0" providerId="ADAL" clId="{FC37CA75-D5A4-423B-80D7-84A5DBCD0325}" dt="2025-06-04T18:47:47.470" v="40" actId="21"/>
        <pc:sldMkLst>
          <pc:docMk/>
          <pc:sldMk cId="2907736157" sldId="1389"/>
        </pc:sldMkLst>
        <pc:spChg chg="add mod ord">
          <ac:chgData name="Lines, Todd" userId="afaf7c3a-e8aa-4568-882a-02ad8f9e19b0" providerId="ADAL" clId="{FC37CA75-D5A4-423B-80D7-84A5DBCD0325}" dt="2025-06-04T18:47:24.241" v="38" actId="14100"/>
          <ac:spMkLst>
            <pc:docMk/>
            <pc:sldMk cId="2907736157" sldId="1389"/>
            <ac:spMk id="2" creationId="{FD8136B2-3D39-EEF7-448C-DD0C3276B30A}"/>
          </ac:spMkLst>
        </pc:spChg>
        <pc:spChg chg="add mod ord">
          <ac:chgData name="Lines, Todd" userId="afaf7c3a-e8aa-4568-882a-02ad8f9e19b0" providerId="ADAL" clId="{FC37CA75-D5A4-423B-80D7-84A5DBCD0325}" dt="2025-06-04T18:47:17.602" v="35" actId="1076"/>
          <ac:spMkLst>
            <pc:docMk/>
            <pc:sldMk cId="2907736157" sldId="1389"/>
            <ac:spMk id="3" creationId="{303BB25D-1DC4-CF9F-478D-1C84D5B67C2A}"/>
          </ac:spMkLst>
        </pc:spChg>
        <pc:spChg chg="mod">
          <ac:chgData name="Lines, Todd" userId="afaf7c3a-e8aa-4568-882a-02ad8f9e19b0" providerId="ADAL" clId="{FC37CA75-D5A4-423B-80D7-84A5DBCD0325}" dt="2025-06-04T18:45:55.385" v="10" actId="14100"/>
          <ac:spMkLst>
            <pc:docMk/>
            <pc:sldMk cId="2907736157" sldId="1389"/>
            <ac:spMk id="37" creationId="{9CA4D3FF-4326-CEBC-50A2-8FBA6291C536}"/>
          </ac:spMkLst>
        </pc:spChg>
        <pc:spChg chg="del">
          <ac:chgData name="Lines, Todd" userId="afaf7c3a-e8aa-4568-882a-02ad8f9e19b0" providerId="ADAL" clId="{FC37CA75-D5A4-423B-80D7-84A5DBCD0325}" dt="2025-06-04T18:46:08.670" v="14" actId="478"/>
          <ac:spMkLst>
            <pc:docMk/>
            <pc:sldMk cId="2907736157" sldId="1389"/>
            <ac:spMk id="38" creationId="{5E2ADC5A-0BC2-ABDD-4373-834433B60D54}"/>
          </ac:spMkLst>
        </pc:spChg>
        <pc:spChg chg="mod">
          <ac:chgData name="Lines, Todd" userId="afaf7c3a-e8aa-4568-882a-02ad8f9e19b0" providerId="ADAL" clId="{FC37CA75-D5A4-423B-80D7-84A5DBCD0325}" dt="2025-06-04T18:46:05.379" v="13" actId="14100"/>
          <ac:spMkLst>
            <pc:docMk/>
            <pc:sldMk cId="2907736157" sldId="1389"/>
            <ac:spMk id="44" creationId="{F34811B8-C42C-E79B-FFF0-ABA02928E263}"/>
          </ac:spMkLst>
        </pc:spChg>
        <pc:spChg chg="add mod">
          <ac:chgData name="Lines, Todd" userId="afaf7c3a-e8aa-4568-882a-02ad8f9e19b0" providerId="ADAL" clId="{FC37CA75-D5A4-423B-80D7-84A5DBCD0325}" dt="2025-06-04T18:46:59.443" v="32" actId="1076"/>
          <ac:spMkLst>
            <pc:docMk/>
            <pc:sldMk cId="2907736157" sldId="1389"/>
            <ac:spMk id="50" creationId="{E033AB9E-F4AA-DE54-8655-027A8FEAD11B}"/>
          </ac:spMkLst>
        </pc:spChg>
        <pc:graphicFrameChg chg="del mod replId">
          <ac:chgData name="Lines, Todd" userId="afaf7c3a-e8aa-4568-882a-02ad8f9e19b0" providerId="ADAL" clId="{FC37CA75-D5A4-423B-80D7-84A5DBCD0325}" dt="2025-06-04T18:46:51.248" v="26"/>
          <ac:graphicFrameMkLst>
            <pc:docMk/>
            <pc:sldMk cId="2907736157" sldId="1389"/>
            <ac:graphicFrameMk id="8" creationId="{E033AB9E-F4AA-DE54-8655-027A8FEAD11B}"/>
          </ac:graphicFrameMkLst>
        </pc:graphicFrameChg>
        <pc:picChg chg="del mod">
          <ac:chgData name="Lines, Todd" userId="afaf7c3a-e8aa-4568-882a-02ad8f9e19b0" providerId="ADAL" clId="{FC37CA75-D5A4-423B-80D7-84A5DBCD0325}" dt="2025-06-04T18:47:47.470" v="40" actId="21"/>
          <ac:picMkLst>
            <pc:docMk/>
            <pc:sldMk cId="2907736157" sldId="1389"/>
            <ac:picMk id="10" creationId="{3F6004AC-74BF-CCD0-F0B5-EA8E27002133}"/>
          </ac:picMkLst>
        </pc:picChg>
        <pc:cxnChg chg="mod">
          <ac:chgData name="Lines, Todd" userId="afaf7c3a-e8aa-4568-882a-02ad8f9e19b0" providerId="ADAL" clId="{FC37CA75-D5A4-423B-80D7-84A5DBCD0325}" dt="2025-06-04T18:46:40.339" v="23" actId="1076"/>
          <ac:cxnSpMkLst>
            <pc:docMk/>
            <pc:sldMk cId="2907736157" sldId="1389"/>
            <ac:cxnSpMk id="40" creationId="{CA52BFC6-1735-F61B-F429-D440F119AD58}"/>
          </ac:cxnSpMkLst>
        </pc:cxnChg>
        <pc:cxnChg chg="mod">
          <ac:chgData name="Lines, Todd" userId="afaf7c3a-e8aa-4568-882a-02ad8f9e19b0" providerId="ADAL" clId="{FC37CA75-D5A4-423B-80D7-84A5DBCD0325}" dt="2025-06-04T18:46:46.530" v="24" actId="14100"/>
          <ac:cxnSpMkLst>
            <pc:docMk/>
            <pc:sldMk cId="2907736157" sldId="1389"/>
            <ac:cxnSpMk id="49" creationId="{7918CF54-97FA-2818-C597-F426A6653D12}"/>
          </ac:cxnSpMkLst>
        </pc:cxnChg>
      </pc:sldChg>
      <pc:sldChg chg="addSp delSp modSp new mod">
        <pc:chgData name="Lines, Todd" userId="afaf7c3a-e8aa-4568-882a-02ad8f9e19b0" providerId="ADAL" clId="{FC37CA75-D5A4-423B-80D7-84A5DBCD0325}" dt="2025-06-04T18:59:41.698" v="44" actId="1076"/>
        <pc:sldMkLst>
          <pc:docMk/>
          <pc:sldMk cId="1816675533" sldId="1390"/>
        </pc:sldMkLst>
        <pc:spChg chg="del">
          <ac:chgData name="Lines, Todd" userId="afaf7c3a-e8aa-4568-882a-02ad8f9e19b0" providerId="ADAL" clId="{FC37CA75-D5A4-423B-80D7-84A5DBCD0325}" dt="2025-06-04T18:59:36.087" v="42" actId="478"/>
          <ac:spMkLst>
            <pc:docMk/>
            <pc:sldMk cId="1816675533" sldId="1390"/>
            <ac:spMk id="3" creationId="{04488717-FC6F-8284-0B27-8B8C3014F979}"/>
          </ac:spMkLst>
        </pc:spChg>
        <pc:spChg chg="del">
          <ac:chgData name="Lines, Todd" userId="afaf7c3a-e8aa-4568-882a-02ad8f9e19b0" providerId="ADAL" clId="{FC37CA75-D5A4-423B-80D7-84A5DBCD0325}" dt="2025-06-04T18:59:36.087" v="42" actId="478"/>
          <ac:spMkLst>
            <pc:docMk/>
            <pc:sldMk cId="1816675533" sldId="1390"/>
            <ac:spMk id="4" creationId="{EF35111E-DCF3-E35C-DB4A-01F23942AB49}"/>
          </ac:spMkLst>
        </pc:spChg>
        <pc:spChg chg="mod">
          <ac:chgData name="Lines, Todd" userId="afaf7c3a-e8aa-4568-882a-02ad8f9e19b0" providerId="ADAL" clId="{FC37CA75-D5A4-423B-80D7-84A5DBCD0325}" dt="2025-06-04T18:59:36.524" v="43"/>
          <ac:spMkLst>
            <pc:docMk/>
            <pc:sldMk cId="1816675533" sldId="1390"/>
            <ac:spMk id="8" creationId="{C66C884D-D630-3D47-1AC3-97FDC45AD461}"/>
          </ac:spMkLst>
        </pc:spChg>
        <pc:spChg chg="mod">
          <ac:chgData name="Lines, Todd" userId="afaf7c3a-e8aa-4568-882a-02ad8f9e19b0" providerId="ADAL" clId="{FC37CA75-D5A4-423B-80D7-84A5DBCD0325}" dt="2025-06-04T18:59:36.524" v="43"/>
          <ac:spMkLst>
            <pc:docMk/>
            <pc:sldMk cId="1816675533" sldId="1390"/>
            <ac:spMk id="9" creationId="{0C5A3C22-25F9-C130-5644-137F874D2050}"/>
          </ac:spMkLst>
        </pc:spChg>
        <pc:spChg chg="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0" creationId="{19426E60-96BC-D872-4B06-A52EF0C4C8E5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1" creationId="{E5ECAEB4-9B10-3B94-4C20-E98BA3687DE4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5" creationId="{8ADA6A79-C0F3-0C5C-16B1-CA47A2D0D8C6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7" creationId="{8C21305D-4236-21F2-40E9-6C0B1E5E10DA}"/>
          </ac:spMkLst>
        </pc:spChg>
        <pc:spChg chg="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9" creationId="{73DC6E16-2D17-E1F9-8EAB-DE30E12EA28F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0" creationId="{21A1D44D-4475-1D83-BCAA-252FA5C37BDE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1" creationId="{A182B4D6-C747-C3F7-AA80-A9060C8DD665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3" creationId="{6F03263B-BCC2-EF3C-48B6-A199CA0D92B1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5" creationId="{50791EA6-9BCC-FBD3-B4BA-C6E64DB52BF2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6" creationId="{3A5E7FA0-B517-F465-1ED8-DA24710226F4}"/>
          </ac:spMkLst>
        </pc:spChg>
      </pc:sldChg>
      <pc:sldChg chg="add">
        <pc:chgData name="Lines, Todd" userId="afaf7c3a-e8aa-4568-882a-02ad8f9e19b0" providerId="ADAL" clId="{FC37CA75-D5A4-423B-80D7-84A5DBCD0325}" dt="2025-06-04T20:01:11.423" v="75"/>
        <pc:sldMkLst>
          <pc:docMk/>
          <pc:sldMk cId="3283303713" sldId="1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ED72-9CC9-46FA-A0F4-2B74BA2C9945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E73DF-C945-47E1-83FF-A5E11F3C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4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FA92-AF22-49BF-B0BC-6DA57EBB65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CE0D-9F93-2382-2299-B44D3BF8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F2223-97AD-F2D6-5D79-D40140205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A0067-D5A2-EA0B-30D6-5A99109A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5080-2DA2-9E57-65A8-8749995A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6990-6E25-CE99-BCFF-1228A255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6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400D-8DAB-78AA-BA0B-DCBA6815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594AA-F971-612C-CA7A-674234983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92B51-CFB2-BE2C-1E25-49E7A25F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37A5-CCCA-C5B2-6BF0-59E44B51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0A49-50D0-0569-B706-FA90A53F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8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10F62-B0D3-AFA5-020B-BA15C5263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5DBBE-B12D-A3DA-66B2-281572EB2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DE22-41E2-A59D-E605-FBD508F0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F46A-12D6-F83B-5EFE-9B419507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EF746-E8B4-1A51-9B4A-5E4B186B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7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63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7B0D-279D-4F93-970A-63C79FA4C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6300-42C1-637B-8A54-75089122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FEA4-64D9-E247-C371-C4B1853D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9061-95DC-7F0A-CA38-CBC7D82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48A2A-E24A-DFBA-649E-862D8878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074C-FBA0-FFFF-86EA-BD9EFD2B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4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5876-0E09-8208-C210-ADAE8CB4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E503A-DE39-DEC7-2197-D8CEA0C4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E26D-E4A2-7551-11AA-9D83D953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D1C9-21E2-7EDA-6823-25625302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70756-89DD-A2BF-7A54-E8C01903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8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494E-30F0-8288-17EB-2A866977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BA4DC-7646-4CAF-7250-922E2E49F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B96AE-20D2-B59F-DE5E-E9EB9C241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A9509-4D8C-B39F-BFBF-95BEC247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6FFBF-DCEA-1E4A-AFCA-DF1CDFFF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AB513-982B-4451-DC9C-48FF0648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1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185B-E180-8A2C-E578-71F0FE07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EB40-6E6A-A226-C83A-E743F6BF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BE72B-6E50-B234-29AA-AC269DE95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7EB7C-31A3-615F-94A6-89CBCADE8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461E5-5689-8B15-4B72-C58B64DD4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AA75E-F12D-9207-4379-BC6CAECA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1F77F-1269-4828-6AEA-456DFE8C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62C43-6C4B-2C70-C948-C86863CE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E628-50D0-5C37-6841-7573C76B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4FD07-07BE-9A6E-DE09-E98A858E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328DE-EEC8-A879-9932-97AD4341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0A2C2-EA0F-7285-F5F2-EEE531E1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D6C53-2539-909E-86AB-DE5C819D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DA875-7BF5-13B8-C753-5C85F282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6E2F9-A14A-5E7E-7343-3059C126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FDA6-8D14-6026-C865-C4867FB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EFFF9-DB8C-7F54-65E3-1E3A3065C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3A670-F5FC-B84F-53A8-DDB727952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46DD3-CB97-BC55-00CD-BD4BFB95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8A72-BB0F-A1AD-9E7A-A2A83987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6A7-4F21-03D7-432D-8BA5EC63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6859-8573-09BE-3663-646E5FB7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B31A-4446-C8EF-E28A-F4CFD3E81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FC18F-3A41-3290-D877-A39A34B33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6D0EA-9A29-0FC0-3726-91B0DAC8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B8A3-4A47-9A14-A40D-CB0EAA3E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D4D6-1912-50C8-10C0-437B1ADD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EBB68-10A5-90BB-AD60-04BFA9A1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8EC4-977A-C8C4-8080-79032ACD1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3BB-5872-071B-BF47-40AC3FFA3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A0ABD4-BE77-4350-A04B-D24ECF2C779C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91FF-C12D-DE1A-3B4B-DA62AE647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B7D1-9E41-F429-B8DC-FDCA23CE5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7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20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1.wmf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6.wmf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5.wmf"/><Relationship Id="rId5" Type="http://schemas.openxmlformats.org/officeDocument/2006/relationships/image" Target="../media/image19.wmf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B43A-7974-CA32-898C-F3689FA8A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F6E01-6A11-44FD-5379-19A5B8018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5E38-2E1D-0CE7-EB30-1B3A183E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8D98B1-56D5-E24B-4BD8-A7E7CF4D0C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2590799"/>
            <a:ext cx="1143000" cy="990600"/>
          </a:xfrm>
          <a:prstGeom prst="rt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A594F6-E6B7-37FE-8EF5-2C1ADC458761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523999"/>
            <a:ext cx="4114800" cy="4114800"/>
            <a:chOff x="2592" y="1152"/>
            <a:chExt cx="2592" cy="25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7536B1-43C7-72F7-5B9A-8FDA91E46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1488"/>
              <a:ext cx="1902" cy="19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66C884D-D630-3D47-1AC3-97FDC45AD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C5A3C22-25F9-C130-5644-137F874D20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888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 Box 9">
            <a:extLst>
              <a:ext uri="{FF2B5EF4-FFF2-40B4-BE49-F238E27FC236}">
                <a16:creationId xmlns:a16="http://schemas.microsoft.com/office/drawing/2014/main" id="{19426E60-96BC-D872-4B06-A52EF0C4C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1430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cs typeface="Arial" charset="0"/>
              </a:rPr>
              <a:t>ĵ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5ECAEB4-9B10-3B94-4C20-E98BA368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725" y="354171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î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4468C78C-A80A-CFC8-0BD7-8DC25571CB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590799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C992952D-9025-67FC-0E98-4FD1D4AB7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590799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1B302A5-A747-1C41-3D1B-98CAA050BB35}"/>
              </a:ext>
            </a:extLst>
          </p:cNvPr>
          <p:cNvSpPr>
            <a:spLocks/>
          </p:cNvSpPr>
          <p:nvPr/>
        </p:nvSpPr>
        <p:spPr bwMode="auto">
          <a:xfrm>
            <a:off x="6400800" y="3200399"/>
            <a:ext cx="228600" cy="381000"/>
          </a:xfrm>
          <a:custGeom>
            <a:avLst/>
            <a:gdLst>
              <a:gd name="T0" fmla="*/ 121571 w 21600"/>
              <a:gd name="T1" fmla="*/ 0 h 18292"/>
              <a:gd name="T2" fmla="*/ 228600 w 21600"/>
              <a:gd name="T3" fmla="*/ 381000 h 18292"/>
              <a:gd name="T4" fmla="*/ 0 w 21600"/>
              <a:gd name="T5" fmla="*/ 381000 h 18292"/>
              <a:gd name="T6" fmla="*/ 0 60000 65536"/>
              <a:gd name="T7" fmla="*/ 0 60000 65536"/>
              <a:gd name="T8" fmla="*/ 0 60000 65536"/>
              <a:gd name="T9" fmla="*/ 0 w 21600"/>
              <a:gd name="T10" fmla="*/ 0 h 18292"/>
              <a:gd name="T11" fmla="*/ 21600 w 21600"/>
              <a:gd name="T12" fmla="*/ 18292 h 182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292" fill="none" extrusionOk="0">
                <a:moveTo>
                  <a:pt x="11487" y="-1"/>
                </a:moveTo>
                <a:cubicBezTo>
                  <a:pt x="17780" y="3951"/>
                  <a:pt x="21600" y="10860"/>
                  <a:pt x="21600" y="18292"/>
                </a:cubicBezTo>
              </a:path>
              <a:path w="21600" h="18292" stroke="0" extrusionOk="0">
                <a:moveTo>
                  <a:pt x="11487" y="-1"/>
                </a:moveTo>
                <a:cubicBezTo>
                  <a:pt x="17780" y="3951"/>
                  <a:pt x="21600" y="10860"/>
                  <a:pt x="21600" y="18292"/>
                </a:cubicBezTo>
                <a:lnTo>
                  <a:pt x="0" y="1829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ADA6A79-C0F3-0C5C-16B1-CA47A2D0D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3124200"/>
            <a:ext cx="303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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B0F5C806-9B7C-8566-2619-6DFCAC64E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3617912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8C21305D-4236-21F2-40E9-6C0B1E5E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43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1549B496-A3E4-2A67-D5BD-A017F10B40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2590799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73DC6E16-2D17-E1F9-8EAB-DE30E12EA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2779712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21A1D44D-4475-1D83-BCAA-252FA5C37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5" y="2257424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A182B4D6-C747-C3F7-AA80-A9060C8D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700" y="3611562"/>
            <a:ext cx="585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max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F12FCBF4-B14E-716A-2B50-FB40C70FA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646487"/>
            <a:ext cx="6619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-x</a:t>
            </a:r>
            <a:r>
              <a:rPr lang="en-US" baseline="-25000"/>
              <a:t>max</a:t>
            </a: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6F03263B-BCC2-EF3C-48B6-A199CA0D9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4" y="3657599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54FBEB-7048-326E-02A6-1462CE66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3513137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791EA6-9BCC-FBD3-B4BA-C6E64DB52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3505199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5E7FA0-B517-F465-1ED8-DA247102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488" y="2533649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7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943825" y="2329103"/>
            <a:ext cx="3300790" cy="15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41242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601310" y="1981200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201510" y="1371600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1510" y="1371600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72910" y="2971800"/>
          <a:ext cx="476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152280" progId="Equation.3">
                  <p:embed/>
                </p:oleObj>
              </mc:Choice>
              <mc:Fallback>
                <p:oleObj name="Equation" r:id="rId4" imgW="190440" imgH="152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910" y="2971800"/>
                        <a:ext cx="476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5601310" y="2514600"/>
            <a:ext cx="266700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500721" y="2713220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820511" y="3124200"/>
            <a:ext cx="45719" cy="22860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744310" y="2362200"/>
          <a:ext cx="444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15640" progId="Equation.3">
                  <p:embed/>
                </p:oleObj>
              </mc:Choice>
              <mc:Fallback>
                <p:oleObj name="Equation" r:id="rId6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310" y="2362200"/>
                        <a:ext cx="4445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rot="16200000" flipV="1">
            <a:off x="4876162" y="2673871"/>
            <a:ext cx="1437807" cy="17488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899635" y="1765300"/>
          <a:ext cx="444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15640" progId="Equation.3">
                  <p:embed/>
                </p:oleObj>
              </mc:Choice>
              <mc:Fallback>
                <p:oleObj name="Equation" r:id="rId8" imgW="177480" imgH="21564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35" y="1765300"/>
                        <a:ext cx="4445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573829" y="1948721"/>
            <a:ext cx="3040505" cy="437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61379" y="2426542"/>
            <a:ext cx="3480672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41242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5071040" y="2149209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240463" y="906463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200" imgH="228600" progId="Equation.3">
                  <p:embed/>
                </p:oleObj>
              </mc:Choice>
              <mc:Fallback>
                <p:oleObj name="Equation" r:id="rId2" imgW="2412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906463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72910" y="2971800"/>
          <a:ext cx="476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152280" progId="Equation.3">
                  <p:embed/>
                </p:oleObj>
              </mc:Choice>
              <mc:Fallback>
                <p:oleObj name="Equation" r:id="rId4" imgW="190440" imgH="152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910" y="2971800"/>
                        <a:ext cx="476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5601310" y="2514600"/>
            <a:ext cx="266700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36025" y="2593299"/>
            <a:ext cx="404748" cy="434714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820511" y="3124200"/>
            <a:ext cx="45719" cy="22860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308725" y="2257425"/>
          <a:ext cx="476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15640" progId="Equation.3">
                  <p:embed/>
                </p:oleObj>
              </mc:Choice>
              <mc:Fallback>
                <p:oleObj name="Equation" r:id="rId6" imgW="19044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725" y="2257425"/>
                        <a:ext cx="4762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rot="16200000" flipV="1">
            <a:off x="4703782" y="2501491"/>
            <a:ext cx="1797571" cy="24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823189" y="1405536"/>
          <a:ext cx="476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189" y="1405536"/>
                        <a:ext cx="4762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513868" y="1573967"/>
            <a:ext cx="3040505" cy="437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98852" y="2913719"/>
            <a:ext cx="3405726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93707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51412" y="2630767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412" y="2630767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/>
          <p:cNvSpPr/>
          <p:nvPr/>
        </p:nvSpPr>
        <p:spPr>
          <a:xfrm>
            <a:off x="6605654" y="3432741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19262" y="3291585"/>
          <a:ext cx="264391" cy="321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262" y="3291585"/>
                        <a:ext cx="264391" cy="321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888621" y="3327817"/>
            <a:ext cx="2096141" cy="5833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202844" flipV="1">
            <a:off x="5902369" y="2549516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602844" flipH="1" flipV="1">
            <a:off x="5514462" y="1243534"/>
            <a:ext cx="3191653" cy="23060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602844" flipH="1" flipV="1">
            <a:off x="7054558" y="1349921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369050" y="1071370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050" y="1071370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/>
          <p:nvPr/>
        </p:nvSpPr>
        <p:spPr>
          <a:xfrm>
            <a:off x="7864808" y="2008683"/>
            <a:ext cx="284845" cy="344783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8122519" y="1807730"/>
          <a:ext cx="322803" cy="36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2519" y="1807730"/>
                        <a:ext cx="322803" cy="365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>
          <a:xfrm flipV="1">
            <a:off x="7585008" y="1981200"/>
            <a:ext cx="2096141" cy="5833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565037" y="2563319"/>
            <a:ext cx="2443397" cy="29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6967916" y="3690073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7218338" y="3670795"/>
          <a:ext cx="2825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40" imgH="152280" progId="Equation.3">
                  <p:embed/>
                </p:oleObj>
              </mc:Choice>
              <mc:Fallback>
                <p:oleObj name="Equation" r:id="rId10" imgW="190440" imgH="152280" progId="Equation.3">
                  <p:embed/>
                  <p:pic>
                    <p:nvPicPr>
                      <p:cNvPr id="82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8338" y="3670795"/>
                        <a:ext cx="282575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 27"/>
          <p:cNvSpPr/>
          <p:nvPr/>
        </p:nvSpPr>
        <p:spPr>
          <a:xfrm>
            <a:off x="8499411" y="2343457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8"/>
          <p:cNvGraphicFramePr>
            <a:graphicFrameLocks noChangeAspect="1"/>
          </p:cNvGraphicFramePr>
          <p:nvPr/>
        </p:nvGraphicFramePr>
        <p:xfrm>
          <a:off x="8749833" y="2324179"/>
          <a:ext cx="2825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40" imgH="152280" progId="Equation.3">
                  <p:embed/>
                </p:oleObj>
              </mc:Choice>
              <mc:Fallback>
                <p:oleObj name="Equation" r:id="rId12" imgW="190440" imgH="152280" progId="Equation.3">
                  <p:embed/>
                  <p:pic>
                    <p:nvPicPr>
                      <p:cNvPr id="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9833" y="2324179"/>
                        <a:ext cx="282575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0C57628D-FEFD-0E22-C147-8F5AB0E23700}"/>
                  </a:ext>
                </a:extLst>
              </p:cNvPr>
              <p:cNvSpPr txBox="1"/>
              <p:nvPr/>
            </p:nvSpPr>
            <p:spPr bwMode="auto">
              <a:xfrm>
                <a:off x="6533512" y="1784079"/>
                <a:ext cx="571500" cy="5715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0C57628D-FEFD-0E22-C147-8F5AB0E23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3512" y="1784079"/>
                <a:ext cx="571500" cy="5715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98852" y="2913719"/>
            <a:ext cx="3405726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93707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51412" y="3350295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412" y="3350295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/>
          <p:cNvSpPr/>
          <p:nvPr/>
        </p:nvSpPr>
        <p:spPr>
          <a:xfrm rot="1670379">
            <a:off x="6641802" y="3567113"/>
            <a:ext cx="311448" cy="32385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984154" y="3471467"/>
          <a:ext cx="264391" cy="321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154" y="3471467"/>
                        <a:ext cx="264391" cy="321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7552529" y="3101710"/>
            <a:ext cx="1961228" cy="1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127581" flipV="1">
            <a:off x="5774314" y="2810655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6527581" flipH="1" flipV="1">
            <a:off x="5604784" y="1644591"/>
            <a:ext cx="3191653" cy="23060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6527581" flipH="1" flipV="1">
            <a:off x="7292890" y="2000851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803765" y="1865848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3765" y="1865848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/>
          <p:nvPr/>
        </p:nvSpPr>
        <p:spPr>
          <a:xfrm>
            <a:off x="8074669" y="2548327"/>
            <a:ext cx="284846" cy="509666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8377351" y="2782090"/>
          <a:ext cx="322803" cy="36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351" y="2782090"/>
                        <a:ext cx="322803" cy="365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Freeform 29"/>
          <p:cNvSpPr/>
          <p:nvPr/>
        </p:nvSpPr>
        <p:spPr>
          <a:xfrm rot="1220092">
            <a:off x="6370056" y="3423767"/>
            <a:ext cx="148286" cy="101701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55" name="Object 11"/>
          <p:cNvGraphicFramePr>
            <a:graphicFrameLocks noChangeAspect="1"/>
          </p:cNvGraphicFramePr>
          <p:nvPr/>
        </p:nvGraphicFramePr>
        <p:xfrm>
          <a:off x="5815951" y="2698777"/>
          <a:ext cx="654362" cy="39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61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951" y="2698777"/>
                        <a:ext cx="654362" cy="392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Freeform 39"/>
          <p:cNvSpPr/>
          <p:nvPr/>
        </p:nvSpPr>
        <p:spPr>
          <a:xfrm rot="910863">
            <a:off x="6059529" y="3662365"/>
            <a:ext cx="207922" cy="242888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59" name="Object 15"/>
          <p:cNvGraphicFramePr>
            <a:graphicFrameLocks noChangeAspect="1"/>
          </p:cNvGraphicFramePr>
          <p:nvPr/>
        </p:nvGraphicFramePr>
        <p:xfrm>
          <a:off x="6230938" y="3705226"/>
          <a:ext cx="2270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615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938" y="3705226"/>
                        <a:ext cx="2270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Freeform 42"/>
          <p:cNvSpPr/>
          <p:nvPr/>
        </p:nvSpPr>
        <p:spPr>
          <a:xfrm rot="1220092">
            <a:off x="7796606" y="2856647"/>
            <a:ext cx="148286" cy="101701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525048" y="2293497"/>
            <a:ext cx="1853799" cy="8107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7565037" y="2158585"/>
            <a:ext cx="404735" cy="644577"/>
          </a:xfrm>
          <a:custGeom>
            <a:avLst/>
            <a:gdLst>
              <a:gd name="connsiteX0" fmla="*/ 0 w 239843"/>
              <a:gd name="connsiteY0" fmla="*/ 9994 h 354768"/>
              <a:gd name="connsiteX1" fmla="*/ 59961 w 239843"/>
              <a:gd name="connsiteY1" fmla="*/ 114925 h 354768"/>
              <a:gd name="connsiteX2" fmla="*/ 89941 w 239843"/>
              <a:gd name="connsiteY2" fmla="*/ 39974 h 354768"/>
              <a:gd name="connsiteX3" fmla="*/ 239843 w 239843"/>
              <a:gd name="connsiteY3" fmla="*/ 354768 h 3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43" h="354768">
                <a:moveTo>
                  <a:pt x="0" y="9994"/>
                </a:moveTo>
                <a:cubicBezTo>
                  <a:pt x="22485" y="59961"/>
                  <a:pt x="44971" y="109928"/>
                  <a:pt x="59961" y="114925"/>
                </a:cubicBezTo>
                <a:cubicBezTo>
                  <a:pt x="74951" y="119922"/>
                  <a:pt x="59961" y="0"/>
                  <a:pt x="89941" y="39974"/>
                </a:cubicBezTo>
                <a:cubicBezTo>
                  <a:pt x="119921" y="79948"/>
                  <a:pt x="217358" y="307299"/>
                  <a:pt x="239843" y="354768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61" name="Object 17"/>
          <p:cNvGraphicFramePr>
            <a:graphicFrameLocks noChangeAspect="1"/>
          </p:cNvGraphicFramePr>
          <p:nvPr/>
        </p:nvGraphicFramePr>
        <p:xfrm>
          <a:off x="7258155" y="1741879"/>
          <a:ext cx="6540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69800" imgH="215640" progId="Equation.3">
                  <p:embed/>
                </p:oleObj>
              </mc:Choice>
              <mc:Fallback>
                <p:oleObj name="Equation" r:id="rId14" imgW="469800" imgH="215640" progId="Equation.3">
                  <p:embed/>
                  <p:pic>
                    <p:nvPicPr>
                      <p:cNvPr id="616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155" y="1741879"/>
                        <a:ext cx="6540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FC82E95-3D9F-A8E6-FDD0-0A1A0C9EAA6E}"/>
                  </a:ext>
                </a:extLst>
              </p:cNvPr>
              <p:cNvSpPr txBox="1"/>
              <p:nvPr/>
            </p:nvSpPr>
            <p:spPr bwMode="auto">
              <a:xfrm>
                <a:off x="6569801" y="2232973"/>
                <a:ext cx="571500" cy="5715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FC82E95-3D9F-A8E6-FDD0-0A1A0C9E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9801" y="2232973"/>
                <a:ext cx="571500" cy="5715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5D666D7-C18E-EAD2-82AF-8358CC0B18DD}"/>
              </a:ext>
            </a:extLst>
          </p:cNvPr>
          <p:cNvSpPr txBox="1"/>
          <p:nvPr/>
        </p:nvSpPr>
        <p:spPr>
          <a:xfrm>
            <a:off x="6466747" y="323865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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868633" y="1342728"/>
            <a:ext cx="8323475" cy="367950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82920" y="5003184"/>
            <a:ext cx="762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30632" y="5155585"/>
            <a:ext cx="762000" cy="11906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92632" y="5274648"/>
            <a:ext cx="762000" cy="95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54633" y="5188922"/>
            <a:ext cx="665579" cy="952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820212" y="5036522"/>
            <a:ext cx="665579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51763" y="4869830"/>
            <a:ext cx="608610" cy="15716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30370" y="4636470"/>
            <a:ext cx="695583" cy="2333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51354" y="4403107"/>
            <a:ext cx="599489" cy="2333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50843" y="4044851"/>
            <a:ext cx="665579" cy="3582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87846" y="3675519"/>
            <a:ext cx="548275" cy="3637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436121" y="3182481"/>
            <a:ext cx="548275" cy="4930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984396" y="2689443"/>
            <a:ext cx="548275" cy="4930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407671" y="2074247"/>
            <a:ext cx="485775" cy="7286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831207" y="1557099"/>
            <a:ext cx="212094" cy="6151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4935683" y="2418189"/>
            <a:ext cx="726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</a:t>
            </a:r>
            <a:r>
              <a:rPr lang="en-US" sz="4400" baseline="-25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49AB7-A6EA-E00C-8B59-C2A075DDD7C4}"/>
              </a:ext>
            </a:extLst>
          </p:cNvPr>
          <p:cNvSpPr txBox="1"/>
          <p:nvPr/>
        </p:nvSpPr>
        <p:spPr>
          <a:xfrm>
            <a:off x="1825369" y="51555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8C93-6CAE-04C3-68E7-3ACD32DF4DE1}"/>
              </a:ext>
            </a:extLst>
          </p:cNvPr>
          <p:cNvSpPr txBox="1"/>
          <p:nvPr/>
        </p:nvSpPr>
        <p:spPr>
          <a:xfrm>
            <a:off x="2548152" y="52841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0DB6-034E-18A0-B6F4-C7058BA568C2}"/>
              </a:ext>
            </a:extLst>
          </p:cNvPr>
          <p:cNvSpPr txBox="1"/>
          <p:nvPr/>
        </p:nvSpPr>
        <p:spPr>
          <a:xfrm>
            <a:off x="3392632" y="53519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E7FBF-9942-FA2A-B25A-9D3E9DAB12BA}"/>
              </a:ext>
            </a:extLst>
          </p:cNvPr>
          <p:cNvSpPr txBox="1"/>
          <p:nvPr/>
        </p:nvSpPr>
        <p:spPr>
          <a:xfrm>
            <a:off x="4154632" y="53402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4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4ADE0-080C-25BC-117D-45D0AB7B400D}"/>
              </a:ext>
            </a:extLst>
          </p:cNvPr>
          <p:cNvSpPr txBox="1"/>
          <p:nvPr/>
        </p:nvSpPr>
        <p:spPr>
          <a:xfrm>
            <a:off x="9909819" y="186469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N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5797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093746" y="1428750"/>
            <a:ext cx="2131092" cy="1812094"/>
            <a:chOff x="4569746" y="1585914"/>
            <a:chExt cx="1953456" cy="1843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186361" y="1681165"/>
              <a:ext cx="616615" cy="29765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162548" y="2359819"/>
              <a:ext cx="288179" cy="5167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410325" y="2828925"/>
              <a:ext cx="112877" cy="6000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67388" y="1969294"/>
              <a:ext cx="440273" cy="4286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569746" y="1585914"/>
              <a:ext cx="673767" cy="9525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/>
          <p:cNvCxnSpPr/>
          <p:nvPr/>
        </p:nvCxnSpPr>
        <p:spPr>
          <a:xfrm rot="5400000">
            <a:off x="7643044" y="3984059"/>
            <a:ext cx="606246" cy="3247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6944635" y="4662876"/>
            <a:ext cx="283333" cy="5637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6473588" y="4774848"/>
            <a:ext cx="110979" cy="6546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>
            <a:off x="7343962" y="4397188"/>
            <a:ext cx="432870" cy="4676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7829265" y="3516314"/>
            <a:ext cx="662438" cy="1039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10800000">
            <a:off x="4292689" y="3364741"/>
            <a:ext cx="2131092" cy="1812094"/>
            <a:chOff x="4569746" y="1585914"/>
            <a:chExt cx="1953456" cy="1843086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186361" y="1681165"/>
              <a:ext cx="616615" cy="29765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6162548" y="2359819"/>
              <a:ext cx="288179" cy="5167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410325" y="2828925"/>
              <a:ext cx="112877" cy="6000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767388" y="1969294"/>
              <a:ext cx="440273" cy="4286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569746" y="1585914"/>
              <a:ext cx="673767" cy="9525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/>
          <p:cNvCxnSpPr/>
          <p:nvPr/>
        </p:nvCxnSpPr>
        <p:spPr>
          <a:xfrm rot="16200000">
            <a:off x="4268237" y="2296804"/>
            <a:ext cx="606246" cy="3247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16200000">
            <a:off x="5289561" y="1378990"/>
            <a:ext cx="283333" cy="5637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>
            <a:off x="5932962" y="1176094"/>
            <a:ext cx="110979" cy="6546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>
            <a:off x="4740695" y="1740795"/>
            <a:ext cx="432870" cy="4676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>
            <a:off x="4025824" y="2985361"/>
            <a:ext cx="662438" cy="1039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8BC76DD-2309-213A-17C6-991983E72C61}"/>
              </a:ext>
            </a:extLst>
          </p:cNvPr>
          <p:cNvSpPr/>
          <p:nvPr/>
        </p:nvSpPr>
        <p:spPr>
          <a:xfrm>
            <a:off x="4998720" y="2814320"/>
            <a:ext cx="1016000" cy="1869440"/>
          </a:xfrm>
          <a:custGeom>
            <a:avLst/>
            <a:gdLst>
              <a:gd name="connsiteX0" fmla="*/ 10160 w 1016000"/>
              <a:gd name="connsiteY0" fmla="*/ 0 h 1869440"/>
              <a:gd name="connsiteX1" fmla="*/ 0 w 1016000"/>
              <a:gd name="connsiteY1" fmla="*/ 1869440 h 1869440"/>
              <a:gd name="connsiteX2" fmla="*/ 1016000 w 1016000"/>
              <a:gd name="connsiteY2" fmla="*/ 995680 h 1869440"/>
              <a:gd name="connsiteX3" fmla="*/ 10160 w 1016000"/>
              <a:gd name="connsiteY3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869440">
                <a:moveTo>
                  <a:pt x="10160" y="0"/>
                </a:moveTo>
                <a:cubicBezTo>
                  <a:pt x="6773" y="623147"/>
                  <a:pt x="3387" y="1246293"/>
                  <a:pt x="0" y="1869440"/>
                </a:cubicBezTo>
                <a:lnTo>
                  <a:pt x="1016000" y="995680"/>
                </a:lnTo>
                <a:lnTo>
                  <a:pt x="10160" y="0"/>
                </a:ln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268812" y="2027040"/>
            <a:ext cx="4343400" cy="3034114"/>
            <a:chOff x="3647209" y="3531182"/>
            <a:chExt cx="4343400" cy="3034114"/>
          </a:xfrm>
        </p:grpSpPr>
        <p:cxnSp>
          <p:nvCxnSpPr>
            <p:cNvPr id="4" name="Straight Connector 3"/>
            <p:cNvCxnSpPr>
              <a:endCxn id="10" idx="5"/>
            </p:cNvCxnSpPr>
            <p:nvPr/>
          </p:nvCxnSpPr>
          <p:spPr>
            <a:xfrm flipV="1">
              <a:off x="4372982" y="4367558"/>
              <a:ext cx="0" cy="17769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0" idx="1"/>
            </p:cNvCxnSpPr>
            <p:nvPr/>
          </p:nvCxnSpPr>
          <p:spPr>
            <a:xfrm flipH="1" flipV="1">
              <a:off x="4461673" y="4276633"/>
              <a:ext cx="1948986" cy="109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>
              <a:off x="4341138" y="4379189"/>
              <a:ext cx="2131092" cy="1812094"/>
              <a:chOff x="4569746" y="1585914"/>
              <a:chExt cx="1953456" cy="1843086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5186361" y="1681165"/>
                <a:ext cx="616615" cy="29765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162548" y="2359819"/>
                <a:ext cx="288179" cy="5167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6410325" y="2828925"/>
                <a:ext cx="112877" cy="60007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5767388" y="1969294"/>
                <a:ext cx="440273" cy="42862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569746" y="1585914"/>
                <a:ext cx="673767" cy="952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/>
            <p:cNvSpPr/>
            <p:nvPr/>
          </p:nvSpPr>
          <p:spPr>
            <a:xfrm flipH="1">
              <a:off x="4354614" y="4257802"/>
              <a:ext cx="125427" cy="1285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4354614" y="4367558"/>
              <a:ext cx="2128007" cy="18369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371351" y="519955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</a:t>
              </a:r>
              <a:r>
                <a:rPr lang="en-US" sz="2400" baseline="-25000" dirty="0"/>
                <a:t>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81316" y="392227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29512" y="496917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33143" y="3922273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647209" y="6165241"/>
              <a:ext cx="43434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6078779" y="3531182"/>
              <a:ext cx="581794" cy="303411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10" idx="3"/>
            </p:cNvCxnSpPr>
            <p:nvPr/>
          </p:nvCxnSpPr>
          <p:spPr>
            <a:xfrm flipH="1" flipV="1">
              <a:off x="4461673" y="4367558"/>
              <a:ext cx="909678" cy="918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4033143" y="5834144"/>
              <a:ext cx="302439" cy="3295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57552" y="5088622"/>
              <a:ext cx="1001290" cy="8776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398486" y="5322670"/>
              <a:ext cx="559769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baseline="-25000" dirty="0"/>
                <a:t>R</a:t>
              </a:r>
              <a:r>
                <a:rPr lang="en-US" sz="1600" dirty="0"/>
                <a:t>/2</a:t>
              </a:r>
              <a:endParaRPr lang="en-US" sz="1600" baseline="-25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571471" y="5346608"/>
              <a:ext cx="372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Symbol" panose="05050102010706020507" pitchFamily="18" charset="2"/>
                </a:rPr>
                <a:t></a:t>
              </a:r>
              <a:endParaRPr lang="en-US" sz="2800" dirty="0"/>
            </a:p>
          </p:txBody>
        </p:sp>
        <p:sp>
          <p:nvSpPr>
            <p:cNvPr id="88" name="Arc 87"/>
            <p:cNvSpPr/>
            <p:nvPr/>
          </p:nvSpPr>
          <p:spPr>
            <a:xfrm>
              <a:off x="5953991" y="5713171"/>
              <a:ext cx="706582" cy="768927"/>
            </a:xfrm>
            <a:prstGeom prst="arc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54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F6FF14-FE48-09D2-1F3D-188AD9D67B0C}"/>
              </a:ext>
            </a:extLst>
          </p:cNvPr>
          <p:cNvCxnSpPr/>
          <p:nvPr/>
        </p:nvCxnSpPr>
        <p:spPr>
          <a:xfrm>
            <a:off x="4633913" y="4991100"/>
            <a:ext cx="29241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83043-9B30-36EC-A70B-AF250696BAE9}"/>
              </a:ext>
            </a:extLst>
          </p:cNvPr>
          <p:cNvCxnSpPr>
            <a:cxnSpLocks/>
          </p:cNvCxnSpPr>
          <p:nvPr/>
        </p:nvCxnSpPr>
        <p:spPr>
          <a:xfrm flipV="1">
            <a:off x="4633912" y="1828800"/>
            <a:ext cx="0" cy="31394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C63CB1-E1F1-7FDB-9589-5E96D040C29E}"/>
              </a:ext>
            </a:extLst>
          </p:cNvPr>
          <p:cNvCxnSpPr/>
          <p:nvPr/>
        </p:nvCxnSpPr>
        <p:spPr>
          <a:xfrm>
            <a:off x="4633912" y="1891284"/>
            <a:ext cx="0" cy="30998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A6506-1096-9322-E2CA-C15F1792327E}"/>
              </a:ext>
            </a:extLst>
          </p:cNvPr>
          <p:cNvCxnSpPr>
            <a:cxnSpLocks/>
          </p:cNvCxnSpPr>
          <p:nvPr/>
        </p:nvCxnSpPr>
        <p:spPr>
          <a:xfrm>
            <a:off x="4633912" y="1868424"/>
            <a:ext cx="1385888" cy="23225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DEF07C-0D69-D6CA-CBE9-32565F67D1FE}"/>
              </a:ext>
            </a:extLst>
          </p:cNvPr>
          <p:cNvCxnSpPr>
            <a:cxnSpLocks/>
          </p:cNvCxnSpPr>
          <p:nvPr/>
        </p:nvCxnSpPr>
        <p:spPr>
          <a:xfrm flipH="1">
            <a:off x="4643056" y="3505200"/>
            <a:ext cx="2595945" cy="149352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EDDA77-0C8D-5781-2C17-6272683A41E1}"/>
              </a:ext>
            </a:extLst>
          </p:cNvPr>
          <p:cNvCxnSpPr>
            <a:cxnSpLocks/>
          </p:cNvCxnSpPr>
          <p:nvPr/>
        </p:nvCxnSpPr>
        <p:spPr>
          <a:xfrm flipH="1">
            <a:off x="4643056" y="4978908"/>
            <a:ext cx="18339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D764C8-CE3E-ACEB-65F4-2C8416433835}"/>
              </a:ext>
            </a:extLst>
          </p:cNvPr>
          <p:cNvCxnSpPr>
            <a:cxnSpLocks/>
          </p:cNvCxnSpPr>
          <p:nvPr/>
        </p:nvCxnSpPr>
        <p:spPr>
          <a:xfrm flipH="1">
            <a:off x="6477000" y="3505200"/>
            <a:ext cx="762000" cy="14859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8DB9-B2FD-5275-2B6F-DBBEE287EB1B}"/>
              </a:ext>
            </a:extLst>
          </p:cNvPr>
          <p:cNvSpPr/>
          <p:nvPr/>
        </p:nvSpPr>
        <p:spPr>
          <a:xfrm rot="19504379">
            <a:off x="5745172" y="4027621"/>
            <a:ext cx="228598" cy="22860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2A064-1EEA-620D-2684-CE96C94A8597}"/>
              </a:ext>
            </a:extLst>
          </p:cNvPr>
          <p:cNvSpPr txBox="1"/>
          <p:nvPr/>
        </p:nvSpPr>
        <p:spPr>
          <a:xfrm>
            <a:off x="4643055" y="44652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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8669D-AED6-38EC-265A-FBAF569EC4B0}"/>
              </a:ext>
            </a:extLst>
          </p:cNvPr>
          <p:cNvSpPr txBox="1"/>
          <p:nvPr/>
        </p:nvSpPr>
        <p:spPr>
          <a:xfrm>
            <a:off x="5134154" y="46377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C9724-EEA3-D192-B3E6-91ED994934D0}"/>
              </a:ext>
            </a:extLst>
          </p:cNvPr>
          <p:cNvSpPr txBox="1"/>
          <p:nvPr/>
        </p:nvSpPr>
        <p:spPr>
          <a:xfrm>
            <a:off x="6212225" y="457757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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92421B-F9DA-91C9-AE01-1D89C4E7690D}"/>
              </a:ext>
            </a:extLst>
          </p:cNvPr>
          <p:cNvSpPr txBox="1"/>
          <p:nvPr/>
        </p:nvSpPr>
        <p:spPr>
          <a:xfrm>
            <a:off x="6692730" y="372528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1E6AB3-099E-4D59-46E0-0B91C6B5E10C}"/>
              </a:ext>
            </a:extLst>
          </p:cNvPr>
          <p:cNvSpPr txBox="1"/>
          <p:nvPr/>
        </p:nvSpPr>
        <p:spPr>
          <a:xfrm>
            <a:off x="4623819" y="22265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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C2C14-D346-9FAC-BC26-584C144BECDC}"/>
              </a:ext>
            </a:extLst>
          </p:cNvPr>
          <p:cNvSpPr txBox="1"/>
          <p:nvPr/>
        </p:nvSpPr>
        <p:spPr>
          <a:xfrm>
            <a:off x="6801128" y="45435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1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67F9-3D2C-1BA7-2308-9CCCB9C6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5660-7129-9FB5-7225-7D8F008D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04B08-08DF-CEE0-8B66-1BBDE3B8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31" y="1219201"/>
            <a:ext cx="885313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red light on a black background&#10;&#10;AI-generated content may be incorrect.">
            <a:extLst>
              <a:ext uri="{FF2B5EF4-FFF2-40B4-BE49-F238E27FC236}">
                <a16:creationId xmlns:a16="http://schemas.microsoft.com/office/drawing/2014/main" id="{F4C015AB-FE18-4DBB-9C3D-32029B102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r="16031"/>
          <a:stretch/>
        </p:blipFill>
        <p:spPr>
          <a:xfrm>
            <a:off x="4025182" y="1328524"/>
            <a:ext cx="4356819" cy="54271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91A714-7933-2308-85B7-8262417E441F}"/>
              </a:ext>
            </a:extLst>
          </p:cNvPr>
          <p:cNvSpPr txBox="1"/>
          <p:nvPr/>
        </p:nvSpPr>
        <p:spPr>
          <a:xfrm>
            <a:off x="3113056" y="1557338"/>
            <a:ext cx="960648" cy="3490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/>
              <a:t>One Slit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Two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Three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Four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Five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Six Slits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A26FD-0F50-EB47-1F7B-E09D9E42D8D6}"/>
              </a:ext>
            </a:extLst>
          </p:cNvPr>
          <p:cNvSpPr txBox="1"/>
          <p:nvPr/>
        </p:nvSpPr>
        <p:spPr>
          <a:xfrm>
            <a:off x="4265121" y="2658618"/>
            <a:ext cx="14654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Principle Maxima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91E31-12EF-FF8A-8072-DE345C83C9FA}"/>
              </a:ext>
            </a:extLst>
          </p:cNvPr>
          <p:cNvSpPr txBox="1"/>
          <p:nvPr/>
        </p:nvSpPr>
        <p:spPr>
          <a:xfrm>
            <a:off x="6160099" y="2688613"/>
            <a:ext cx="1605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Secondary Maxima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9DD714-057E-3E69-9B31-C38D884EFA3B}"/>
              </a:ext>
            </a:extLst>
          </p:cNvPr>
          <p:cNvCxnSpPr>
            <a:cxnSpLocks/>
          </p:cNvCxnSpPr>
          <p:nvPr/>
        </p:nvCxnSpPr>
        <p:spPr>
          <a:xfrm>
            <a:off x="5636477" y="2803976"/>
            <a:ext cx="467849" cy="3232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4D7DE5-29DF-20CC-B1B8-1922A95E300B}"/>
              </a:ext>
            </a:extLst>
          </p:cNvPr>
          <p:cNvCxnSpPr>
            <a:cxnSpLocks/>
          </p:cNvCxnSpPr>
          <p:nvPr/>
        </p:nvCxnSpPr>
        <p:spPr>
          <a:xfrm flipH="1">
            <a:off x="6203444" y="2935618"/>
            <a:ext cx="86867" cy="191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98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F0A6-508D-F74C-37D1-97BB54D2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D4A0-FBDC-C0F9-EA3B-9F5313F6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3CD19-C518-7DA8-7ECD-7CA6276C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Winter 2007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73B3-1FE2-44FF-7EEF-A76B0411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BDC00-69B5-FD96-218C-DBB1389E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DB760-DA83-4968-AA05-0D1AA630DD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029C75-C39E-1CF3-7DB6-CF5C5550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09" y="2389475"/>
            <a:ext cx="7440983" cy="229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2FF57-1E2C-BA17-C5A3-94DA17A2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9947-5CAA-206D-B252-835DFB48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B2E-E08E-949F-5F1C-28E8C0082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F021-D5F0-73E0-C830-50408842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31" y="1219201"/>
            <a:ext cx="885313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370E-6ED0-2FAC-E9C4-D977A43C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>
            <a:extLst>
              <a:ext uri="{FF2B5EF4-FFF2-40B4-BE49-F238E27FC236}">
                <a16:creationId xmlns:a16="http://schemas.microsoft.com/office/drawing/2014/main" id="{31C52C71-5A83-D333-26C0-CFCB08CD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8744" y="2572385"/>
            <a:ext cx="454945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99EA1357-8EF8-152A-AC4B-568F5425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445" y="4297680"/>
            <a:ext cx="4400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8399F9-4034-2FFC-D3C4-E0DCDAA354EE}"/>
              </a:ext>
            </a:extLst>
          </p:cNvPr>
          <p:cNvSpPr txBox="1"/>
          <p:nvPr/>
        </p:nvSpPr>
        <p:spPr>
          <a:xfrm>
            <a:off x="7010400" y="393192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EC70F-FBCF-BA7B-C4D8-ED27C99B5696}"/>
              </a:ext>
            </a:extLst>
          </p:cNvPr>
          <p:cNvSpPr txBox="1"/>
          <p:nvPr/>
        </p:nvSpPr>
        <p:spPr>
          <a:xfrm>
            <a:off x="8092440" y="393192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2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E2912-861E-7966-711D-A41D1BCCCA21}"/>
              </a:ext>
            </a:extLst>
          </p:cNvPr>
          <p:cNvSpPr txBox="1"/>
          <p:nvPr/>
        </p:nvSpPr>
        <p:spPr>
          <a:xfrm>
            <a:off x="3825240" y="393192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09DF9-12B0-9790-91B0-70630D79870A}"/>
              </a:ext>
            </a:extLst>
          </p:cNvPr>
          <p:cNvSpPr txBox="1"/>
          <p:nvPr/>
        </p:nvSpPr>
        <p:spPr>
          <a:xfrm>
            <a:off x="4968240" y="393192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996F4-1F8C-77E0-4763-1147683D0A63}"/>
              </a:ext>
            </a:extLst>
          </p:cNvPr>
          <p:cNvSpPr txBox="1"/>
          <p:nvPr/>
        </p:nvSpPr>
        <p:spPr>
          <a:xfrm>
            <a:off x="8442961" y="379476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ED12A-1FFC-6FA3-5C93-4023E6BF845C}"/>
              </a:ext>
            </a:extLst>
          </p:cNvPr>
          <p:cNvCxnSpPr/>
          <p:nvPr/>
        </p:nvCxnSpPr>
        <p:spPr>
          <a:xfrm flipH="1">
            <a:off x="6842760" y="2971800"/>
            <a:ext cx="381000" cy="441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3999D-FDF3-7507-99C5-66443520486C}"/>
              </a:ext>
            </a:extLst>
          </p:cNvPr>
          <p:cNvSpPr txBox="1"/>
          <p:nvPr/>
        </p:nvSpPr>
        <p:spPr>
          <a:xfrm>
            <a:off x="5730240" y="22860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8E6049-3945-C718-CC72-EF03BA29801C}"/>
              </a:ext>
            </a:extLst>
          </p:cNvPr>
          <p:cNvSpPr/>
          <p:nvPr/>
        </p:nvSpPr>
        <p:spPr>
          <a:xfrm>
            <a:off x="6583680" y="2237156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Interference fringes:</a:t>
            </a:r>
          </a:p>
          <a:p>
            <a:r>
              <a:rPr lang="en-US" dirty="0"/>
              <a:t> due to having a single slit</a:t>
            </a:r>
          </a:p>
        </p:txBody>
      </p:sp>
    </p:spTree>
    <p:extLst>
      <p:ext uri="{BB962C8B-B14F-4D97-AF65-F5344CB8AC3E}">
        <p14:creationId xmlns:p14="http://schemas.microsoft.com/office/powerpoint/2010/main" val="1920215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EE196-E7F6-C12D-02AC-EAD1F2DC2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307A7B-61D3-041F-42F8-E478D9E85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8744" y="2572385"/>
            <a:ext cx="454945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445" y="4297680"/>
            <a:ext cx="4400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393192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2440" y="393192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2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240" y="393192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8240" y="393192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42961" y="379476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842760" y="2971800"/>
            <a:ext cx="381000" cy="441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0240" y="22860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83680" y="2237156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Interference fringes:</a:t>
            </a:r>
          </a:p>
          <a:p>
            <a:r>
              <a:rPr lang="en-US" dirty="0"/>
              <a:t> due to having a single slit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630C40-1F64-F4F9-A0E9-937965B7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94" y="935138"/>
            <a:ext cx="5916612" cy="49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223.11.0.1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320800"/>
            <a:ext cx="3795486" cy="5485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the path difference between ray 1 and ray 2?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9354257" flipH="1">
            <a:off x="7525817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9354257" flipH="1">
            <a:off x="7525818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069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4069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725369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49169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7769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39569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39569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39569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39569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39569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49169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182569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25569" y="324612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</a:t>
            </a:r>
            <a:endParaRPr lang="en-US" sz="3200" dirty="0"/>
          </a:p>
        </p:txBody>
      </p:sp>
      <p:sp>
        <p:nvSpPr>
          <p:cNvPr id="20" name="Oval 19"/>
          <p:cNvSpPr/>
          <p:nvPr/>
        </p:nvSpPr>
        <p:spPr>
          <a:xfrm>
            <a:off x="7792169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169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92169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334969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30170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8369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868369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68369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42238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01719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061251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413138" y="676003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9413138" y="1702889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Oval 33"/>
          <p:cNvSpPr/>
          <p:nvPr/>
        </p:nvSpPr>
        <p:spPr>
          <a:xfrm>
            <a:off x="9413138" y="2698207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2768600" y="4017706"/>
          <a:ext cx="874486" cy="75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002" imgH="393529" progId="Equation.3">
                  <p:embed/>
                </p:oleObj>
              </mc:Choice>
              <mc:Fallback>
                <p:oleObj name="Equation" r:id="rId2" imgW="457002" imgH="393529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4017706"/>
                        <a:ext cx="874486" cy="752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2691720" y="3119770"/>
          <a:ext cx="1125538" cy="462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640" imgH="177480" progId="Equation.3">
                  <p:embed/>
                </p:oleObj>
              </mc:Choice>
              <mc:Fallback>
                <p:oleObj name="Equation" r:id="rId4" imgW="431640" imgH="17748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1720" y="3119770"/>
                        <a:ext cx="1125538" cy="462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2862944" y="4948715"/>
          <a:ext cx="8747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393480" progId="Equation.3">
                  <p:embed/>
                </p:oleObj>
              </mc:Choice>
              <mc:Fallback>
                <p:oleObj name="Equation" r:id="rId6" imgW="457200" imgH="39348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944" y="4948715"/>
                        <a:ext cx="8747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2763838" y="6196014"/>
          <a:ext cx="9715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177480" progId="Equation.3">
                  <p:embed/>
                </p:oleObj>
              </mc:Choice>
              <mc:Fallback>
                <p:oleObj name="Equation" r:id="rId8" imgW="507960" imgH="17748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6196014"/>
                        <a:ext cx="9715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118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/>
          <p:cNvSpPr/>
          <p:nvPr/>
        </p:nvSpPr>
        <p:spPr>
          <a:xfrm rot="19354257" flipH="1">
            <a:off x="5479128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rot="19354257" flipH="1">
            <a:off x="5479129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8880" y="324612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</a:t>
            </a:r>
            <a:endParaRPr lang="en-US" sz="32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5549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14562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24600" y="4908550"/>
          <a:ext cx="624840" cy="53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480" progId="Equation.3">
                  <p:embed/>
                </p:oleObj>
              </mc:Choice>
              <mc:Fallback>
                <p:oleObj name="Equation" r:id="rId2" imgW="457200" imgH="39348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08550"/>
                        <a:ext cx="624840" cy="538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/>
          <p:cNvSpPr/>
          <p:nvPr/>
        </p:nvSpPr>
        <p:spPr>
          <a:xfrm rot="19354257" flipH="1">
            <a:off x="5479128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rot="19354257" flipH="1">
            <a:off x="5479129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02731" y="3448050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/>
          <p:cNvSpPr/>
          <p:nvPr/>
        </p:nvSpPr>
        <p:spPr>
          <a:xfrm rot="19354257" flipH="1">
            <a:off x="5479128" y="3303549"/>
            <a:ext cx="609600" cy="83453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5549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14562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24600" y="4908550"/>
          <a:ext cx="624840" cy="53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480" progId="Equation.3">
                  <p:embed/>
                </p:oleObj>
              </mc:Choice>
              <mc:Fallback>
                <p:oleObj name="Equation" r:id="rId2" imgW="457200" imgH="39348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08550"/>
                        <a:ext cx="624840" cy="538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735955" y="31546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726430" y="42500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812155" y="25698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02630" y="15792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18120" y="944880"/>
            <a:ext cx="293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  <a:p>
            <a:endParaRPr lang="en-US" sz="1600" dirty="0"/>
          </a:p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43AF-2DF5-A0D1-6460-4DE4E4AD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303BB25D-1DC4-CF9F-478D-1C84D5B67C2A}"/>
              </a:ext>
            </a:extLst>
          </p:cNvPr>
          <p:cNvSpPr/>
          <p:nvPr/>
        </p:nvSpPr>
        <p:spPr>
          <a:xfrm rot="19354257" flipH="1">
            <a:off x="5627656" y="2714439"/>
            <a:ext cx="325169" cy="463287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FD8136B2-3D39-EEF7-448C-DD0C3276B30A}"/>
              </a:ext>
            </a:extLst>
          </p:cNvPr>
          <p:cNvSpPr/>
          <p:nvPr/>
        </p:nvSpPr>
        <p:spPr>
          <a:xfrm rot="19354257" flipH="1">
            <a:off x="5652758" y="3237639"/>
            <a:ext cx="341294" cy="50308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9CA4D3FF-4326-CEBC-50A2-8FBA6291C536}"/>
              </a:ext>
            </a:extLst>
          </p:cNvPr>
          <p:cNvSpPr/>
          <p:nvPr/>
        </p:nvSpPr>
        <p:spPr>
          <a:xfrm rot="19354257" flipH="1">
            <a:off x="5662142" y="4376490"/>
            <a:ext cx="292885" cy="339584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6398F5B-E0BE-572A-14C1-9B3580CD3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9F1CC-1ED8-8A67-ADA6-2FD8D74A4CA2}"/>
              </a:ext>
            </a:extLst>
          </p:cNvPr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E5986A-B1E1-5328-C779-C6F6D9AE9E27}"/>
              </a:ext>
            </a:extLst>
          </p:cNvPr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C42E7-B548-BEA7-1416-070D2D22F849}"/>
              </a:ext>
            </a:extLst>
          </p:cNvPr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23F58-08A6-FEB4-2DF0-DC75B141CC94}"/>
              </a:ext>
            </a:extLst>
          </p:cNvPr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6FA73C-4664-E23D-C627-2B87F7E6889C}"/>
              </a:ext>
            </a:extLst>
          </p:cNvPr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2894F4-E715-50EC-D9D5-B4E39038ECD4}"/>
              </a:ext>
            </a:extLst>
          </p:cNvPr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40244-42BD-8AA7-1614-A6126A4E304B}"/>
              </a:ext>
            </a:extLst>
          </p:cNvPr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58FC01-3DA6-231A-29D8-8813AE369444}"/>
              </a:ext>
            </a:extLst>
          </p:cNvPr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CDE19D-2416-A68C-4A58-4FAFE7F1B787}"/>
              </a:ext>
            </a:extLst>
          </p:cNvPr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A993A0-292F-CB49-5E30-5B0A04B0F7C2}"/>
              </a:ext>
            </a:extLst>
          </p:cNvPr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2FDE30-106B-9157-6378-1145AA06005D}"/>
              </a:ext>
            </a:extLst>
          </p:cNvPr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6E4746-923D-DC55-E1E2-274B2C3A234B}"/>
              </a:ext>
            </a:extLst>
          </p:cNvPr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A96B5A-F197-7577-258D-FFFA515825A6}"/>
              </a:ext>
            </a:extLst>
          </p:cNvPr>
          <p:cNvSpPr txBox="1"/>
          <p:nvPr/>
        </p:nvSpPr>
        <p:spPr>
          <a:xfrm>
            <a:off x="6602731" y="3448050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602B0C-BD9E-76A1-EBFD-889DD8B22FDD}"/>
              </a:ext>
            </a:extLst>
          </p:cNvPr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34811B8-C42C-E79B-FFF0-ABA02928E263}"/>
              </a:ext>
            </a:extLst>
          </p:cNvPr>
          <p:cNvSpPr/>
          <p:nvPr/>
        </p:nvSpPr>
        <p:spPr>
          <a:xfrm rot="19354257" flipH="1">
            <a:off x="5647811" y="3801487"/>
            <a:ext cx="302496" cy="383484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B9DDD0-9459-ED87-03A6-689D8D37A41A}"/>
              </a:ext>
            </a:extLst>
          </p:cNvPr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B97A95-0B4A-2D05-EB0F-881910EAE099}"/>
              </a:ext>
            </a:extLst>
          </p:cNvPr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C8D3B0-0459-5B53-8DB1-84323B495311}"/>
              </a:ext>
            </a:extLst>
          </p:cNvPr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4D2517-6DE4-79AB-027C-09A0A2E9D748}"/>
              </a:ext>
            </a:extLst>
          </p:cNvPr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0E0889-36F3-7570-7773-E38139A397E4}"/>
              </a:ext>
            </a:extLst>
          </p:cNvPr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D56B58-0BA1-B428-2CAF-0D49DDEE251E}"/>
              </a:ext>
            </a:extLst>
          </p:cNvPr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0FC9EB-C83D-AD6A-BF6D-32714D1E5D91}"/>
              </a:ext>
            </a:extLst>
          </p:cNvPr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52BFC6-1735-F61B-F429-D440F119AD58}"/>
              </a:ext>
            </a:extLst>
          </p:cNvPr>
          <p:cNvCxnSpPr/>
          <p:nvPr/>
        </p:nvCxnSpPr>
        <p:spPr>
          <a:xfrm>
            <a:off x="6044361" y="4650235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D968F7-0098-59EA-81FD-D3E6B82CA5F3}"/>
              </a:ext>
            </a:extLst>
          </p:cNvPr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18CF54-97FA-2818-C597-F426A6653D12}"/>
              </a:ext>
            </a:extLst>
          </p:cNvPr>
          <p:cNvCxnSpPr>
            <a:cxnSpLocks/>
          </p:cNvCxnSpPr>
          <p:nvPr/>
        </p:nvCxnSpPr>
        <p:spPr>
          <a:xfrm flipV="1">
            <a:off x="6014562" y="4875744"/>
            <a:ext cx="156005" cy="1396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E033AB9E-F4AA-DE54-8655-027A8FEAD11B}"/>
                  </a:ext>
                </a:extLst>
              </p:cNvPr>
              <p:cNvSpPr txBox="1"/>
              <p:nvPr/>
            </p:nvSpPr>
            <p:spPr bwMode="auto">
              <a:xfrm>
                <a:off x="6177089" y="5029677"/>
                <a:ext cx="625475" cy="5381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E033AB9E-F4AA-DE54-8655-027A8FEAD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7089" y="5029677"/>
                <a:ext cx="625475" cy="538163"/>
              </a:xfrm>
              <a:prstGeom prst="rect">
                <a:avLst/>
              </a:prstGeom>
              <a:blipFill>
                <a:blip r:embed="rId2"/>
                <a:stretch>
                  <a:fillRect r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7D0D3A12-17BE-049C-0DFB-8A82E8AEE82F}"/>
              </a:ext>
            </a:extLst>
          </p:cNvPr>
          <p:cNvSpPr/>
          <p:nvPr/>
        </p:nvSpPr>
        <p:spPr>
          <a:xfrm>
            <a:off x="5735955" y="31546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1B5568-6C2C-156C-D42B-5148F26C28E3}"/>
              </a:ext>
            </a:extLst>
          </p:cNvPr>
          <p:cNvSpPr/>
          <p:nvPr/>
        </p:nvSpPr>
        <p:spPr>
          <a:xfrm>
            <a:off x="5726430" y="42500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98A3FDB-57DD-A93D-2970-A69A9A67AA1F}"/>
              </a:ext>
            </a:extLst>
          </p:cNvPr>
          <p:cNvCxnSpPr/>
          <p:nvPr/>
        </p:nvCxnSpPr>
        <p:spPr>
          <a:xfrm flipV="1">
            <a:off x="5812155" y="25698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FD8E06-22CF-7871-3197-04A3AE2C2532}"/>
              </a:ext>
            </a:extLst>
          </p:cNvPr>
          <p:cNvCxnSpPr/>
          <p:nvPr/>
        </p:nvCxnSpPr>
        <p:spPr>
          <a:xfrm flipV="1">
            <a:off x="5802630" y="15792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DD4ABE-0045-2979-85F0-4D07992648D0}"/>
              </a:ext>
            </a:extLst>
          </p:cNvPr>
          <p:cNvSpPr txBox="1"/>
          <p:nvPr/>
        </p:nvSpPr>
        <p:spPr>
          <a:xfrm>
            <a:off x="7818120" y="944880"/>
            <a:ext cx="293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  <a:p>
            <a:endParaRPr lang="en-US" sz="1600" dirty="0"/>
          </a:p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773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ight Triangle 92"/>
          <p:cNvSpPr/>
          <p:nvPr/>
        </p:nvSpPr>
        <p:spPr>
          <a:xfrm rot="19354257" flipH="1">
            <a:off x="5717266" y="3431664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/>
          <p:cNvSpPr/>
          <p:nvPr/>
        </p:nvSpPr>
        <p:spPr>
          <a:xfrm rot="19354257" flipH="1">
            <a:off x="5717266" y="3793614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Triangle 94"/>
          <p:cNvSpPr/>
          <p:nvPr/>
        </p:nvSpPr>
        <p:spPr>
          <a:xfrm rot="19354257" flipH="1">
            <a:off x="5712502" y="4141277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/>
          <p:cNvSpPr/>
          <p:nvPr/>
        </p:nvSpPr>
        <p:spPr>
          <a:xfrm rot="19354257" flipH="1">
            <a:off x="5710120" y="4472271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Triangle 91"/>
          <p:cNvSpPr/>
          <p:nvPr/>
        </p:nvSpPr>
        <p:spPr>
          <a:xfrm rot="19354257" flipH="1">
            <a:off x="5710124" y="3048282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rot="19354257" flipH="1">
            <a:off x="5700602" y="2731575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11115" y="337709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58464" y="3792855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35968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35968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988367" y="4646294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4"/>
            <a:ext cx="114776" cy="14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05036" y="4886326"/>
            <a:ext cx="167164" cy="1362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9"/>
              <p:cNvSpPr txBox="1"/>
              <p:nvPr/>
            </p:nvSpPr>
            <p:spPr bwMode="auto">
              <a:xfrm>
                <a:off x="6069807" y="4964433"/>
                <a:ext cx="625475" cy="53816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bject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9807" y="4964433"/>
                <a:ext cx="625475" cy="538162"/>
              </a:xfrm>
              <a:prstGeom prst="rect">
                <a:avLst/>
              </a:prstGeom>
              <a:blipFill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735955" y="328803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726430" y="40309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5835968" y="243459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11115" y="4112895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5766" y="1863567"/>
            <a:ext cx="605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5179220" y="2632710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176839" y="3004185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174458" y="3378043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72077" y="3742374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179220" y="2635091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176839" y="3006566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79"/>
          <p:cNvSpPr/>
          <p:nvPr/>
        </p:nvSpPr>
        <p:spPr>
          <a:xfrm>
            <a:off x="4511041" y="2179320"/>
            <a:ext cx="609600" cy="640080"/>
          </a:xfrm>
          <a:custGeom>
            <a:avLst/>
            <a:gdLst>
              <a:gd name="connsiteX0" fmla="*/ 0 w 476250"/>
              <a:gd name="connsiteY0" fmla="*/ 0 h 419100"/>
              <a:gd name="connsiteX1" fmla="*/ 223838 w 476250"/>
              <a:gd name="connsiteY1" fmla="*/ 126206 h 419100"/>
              <a:gd name="connsiteX2" fmla="*/ 133350 w 476250"/>
              <a:gd name="connsiteY2" fmla="*/ 145256 h 419100"/>
              <a:gd name="connsiteX3" fmla="*/ 476250 w 47625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19100">
                <a:moveTo>
                  <a:pt x="0" y="0"/>
                </a:moveTo>
                <a:cubicBezTo>
                  <a:pt x="100806" y="50998"/>
                  <a:pt x="201613" y="101997"/>
                  <a:pt x="223838" y="126206"/>
                </a:cubicBezTo>
                <a:cubicBezTo>
                  <a:pt x="246063" y="150415"/>
                  <a:pt x="91281" y="96440"/>
                  <a:pt x="133350" y="145256"/>
                </a:cubicBezTo>
                <a:cubicBezTo>
                  <a:pt x="175419" y="194072"/>
                  <a:pt x="419894" y="374253"/>
                  <a:pt x="476250" y="41910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111115" y="301133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111115" y="3753328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750242" y="293179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831206" y="1688784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740718" y="36785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5835968" y="207216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740718" y="438816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110639" y="4477223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26444" y="2784631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172553" y="4113373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5170172" y="4472941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835968" y="1343501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182</Words>
  <Application>Microsoft Office PowerPoint</Application>
  <PresentationFormat>Widescreen</PresentationFormat>
  <Paragraphs>118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Symbol</vt:lpstr>
      <vt:lpstr>Times New Roman</vt:lpstr>
      <vt:lpstr>Office Theme</vt:lpstr>
      <vt:lpstr>Equation</vt:lpstr>
      <vt:lpstr>Lecture 22</vt:lpstr>
      <vt:lpstr>PowerPoint Presentation</vt:lpstr>
      <vt:lpstr>PowerPoint Presentation</vt:lpstr>
      <vt:lpstr>PowerPoint Presentation</vt:lpstr>
      <vt:lpstr>Question 223.11.0.1</vt:lpstr>
      <vt:lpstr>Single-Slit Diffraction</vt:lpstr>
      <vt:lpstr>Single-Slit Diffraction</vt:lpstr>
      <vt:lpstr>Single-Slit Diffraction</vt:lpstr>
      <vt:lpstr>Single-Slit Diffraction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Lines, Todd</dc:creator>
  <cp:lastModifiedBy>Lines, Todd</cp:lastModifiedBy>
  <cp:revision>1</cp:revision>
  <dcterms:created xsi:type="dcterms:W3CDTF">2025-05-22T22:31:47Z</dcterms:created>
  <dcterms:modified xsi:type="dcterms:W3CDTF">2025-06-04T20:01:11Z</dcterms:modified>
</cp:coreProperties>
</file>